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331" r:id="rId6"/>
    <p:sldId id="508" r:id="rId7"/>
    <p:sldId id="629" r:id="rId8"/>
    <p:sldId id="438" r:id="rId9"/>
    <p:sldId id="274" r:id="rId10"/>
    <p:sldId id="29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331"/>
            <p14:sldId id="508"/>
            <p14:sldId id="629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6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2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>
      <p:cViewPr varScale="1">
        <p:scale>
          <a:sx n="78" d="100"/>
          <a:sy n="78" d="100"/>
        </p:scale>
        <p:origin x="802" y="72"/>
      </p:cViewPr>
      <p:guideLst>
        <p:guide orient="horz" pos="1480"/>
        <p:guide pos="6788"/>
        <p:guide pos="4287"/>
        <p:guide pos="7160"/>
        <p:guide pos="710"/>
        <p:guide pos="3362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7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20453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Gemma</a:t>
            </a:r>
            <a:r>
              <a:rPr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大赛</a:t>
            </a:r>
            <a:b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7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赛题分析和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Baseline</a:t>
            </a:r>
            <a:r>
              <a:rPr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详解</a:t>
            </a:r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0922" y="1108772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赛题分析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30922" y="2378131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数据</a:t>
              </a:r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EDA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430922" y="3628499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模型选择及训练代码构建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3430922" y="4853213"/>
            <a:ext cx="5870447" cy="1096067"/>
            <a:chOff x="3769988" y="2446506"/>
            <a:chExt cx="5870447" cy="1096067"/>
          </a:xfrm>
        </p:grpSpPr>
        <p:sp>
          <p:nvSpPr>
            <p:cNvPr id="18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提交成绩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4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9119409" cy="92202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赛题分析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Competition Analysis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赛题分析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10261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/>
              <a:t>本次竞赛的目标是创建一个</a:t>
            </a:r>
            <a:r>
              <a:rPr lang="en-US" altLang="zh-CN" spc="130" dirty="0"/>
              <a:t>notebook</a:t>
            </a:r>
            <a:r>
              <a:rPr lang="zh-CN" altLang="en-US" spc="130" dirty="0"/>
              <a:t>，演示如何使用 Gemma LLM 完成以下数据科学任务之一：</a:t>
            </a:r>
            <a:endParaRPr lang="zh-CN" altLang="en-US" spc="130" dirty="0"/>
          </a:p>
          <a:p>
            <a:pPr>
              <a:buFont typeface="Wingdings" panose="05000000000000000000" pitchFamily="2" charset="2"/>
            </a:pPr>
            <a:r>
              <a:rPr lang="zh-CN" altLang="en-US" spc="130" dirty="0"/>
              <a:t>解释或教授基本数据科学概念。</a:t>
            </a:r>
            <a:endParaRPr lang="zh-CN" altLang="en-US" spc="130" dirty="0"/>
          </a:p>
          <a:p>
            <a:pPr>
              <a:buFont typeface="Wingdings" panose="05000000000000000000" pitchFamily="2" charset="2"/>
            </a:pPr>
            <a:r>
              <a:rPr lang="zh-CN" altLang="en-US" spc="130" dirty="0"/>
              <a:t>回答有关 Python 编程语言的常见问题。</a:t>
            </a:r>
            <a:endParaRPr lang="zh-CN" altLang="en-US" spc="130" dirty="0"/>
          </a:p>
          <a:p>
            <a:pPr>
              <a:buFont typeface="Wingdings" panose="05000000000000000000" pitchFamily="2" charset="2"/>
            </a:pPr>
            <a:r>
              <a:rPr lang="zh-CN" altLang="en-US" spc="130" dirty="0"/>
              <a:t>总结 Kaggle 解决方案。</a:t>
            </a:r>
            <a:endParaRPr lang="zh-CN" altLang="en-US" spc="130" dirty="0"/>
          </a:p>
          <a:p>
            <a:pPr>
              <a:buFont typeface="Wingdings" panose="05000000000000000000" pitchFamily="2" charset="2"/>
            </a:pPr>
            <a:r>
              <a:rPr lang="zh-CN" altLang="en-US" spc="130" dirty="0"/>
              <a:t>解释或教授 Kaggle 竞赛解决方案文章中的概念。</a:t>
            </a:r>
            <a:endParaRPr lang="zh-CN" altLang="en-US" spc="130" dirty="0"/>
          </a:p>
          <a:p>
            <a:pPr>
              <a:buFont typeface="Wingdings" panose="05000000000000000000" pitchFamily="2" charset="2"/>
            </a:pPr>
            <a:r>
              <a:rPr lang="zh-CN" altLang="en-US" spc="130" dirty="0"/>
              <a:t>回答有关 Kaggle 平台的常见问题。</a:t>
            </a:r>
            <a:endParaRPr lang="zh-CN" altLang="en-US" spc="13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Competition 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基础</a:t>
            </a:r>
            <a:r>
              <a:rPr lang="zh-CN" altLang="en-US" dirty="0"/>
              <a:t>知识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Basic </a:t>
            </a:r>
            <a:r>
              <a:rPr lang="en-US" altLang="zh-CN" dirty="0">
                <a:solidFill>
                  <a:schemeClr val="bg1"/>
                </a:solidFill>
              </a:rPr>
              <a:t>Knowledge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quarter" idx="10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23385" y="476885"/>
            <a:ext cx="4304030" cy="6323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WPS Presentation</Application>
  <PresentationFormat>宽屏</PresentationFormat>
  <Paragraphs>49</Paragraphs>
  <Slides>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</vt:lpstr>
      <vt:lpstr>思源黑体 CN Bold</vt:lpstr>
      <vt:lpstr>汉仪中黑KW</vt:lpstr>
      <vt:lpstr>思源黑体 CN Regular</vt:lpstr>
      <vt:lpstr>微软雅黑 Light</vt:lpstr>
      <vt:lpstr>等线</vt:lpstr>
      <vt:lpstr>思源黑体 CN Light</vt:lpstr>
      <vt:lpstr>汉仪中等线KW</vt:lpstr>
      <vt:lpstr>黑体</vt:lpstr>
      <vt:lpstr>宋体</vt:lpstr>
      <vt:lpstr>Arial Unicode MS</vt:lpstr>
      <vt:lpstr>等线 Light</vt:lpstr>
      <vt:lpstr>等线</vt:lpstr>
      <vt:lpstr>思源黑体 CN Regular</vt:lpstr>
      <vt:lpstr>汉仪书宋二KW</vt:lpstr>
      <vt:lpstr>深度学习项目PPT模板V1.4</vt:lpstr>
      <vt:lpstr>Kaggle LLM 问答大赛     赛题分析和Baseline详解</vt:lpstr>
      <vt:lpstr>PowerPoint 演示文稿</vt:lpstr>
      <vt:lpstr>1 赛题分析</vt:lpstr>
      <vt:lpstr>1 赛题分析</vt:lpstr>
      <vt:lpstr>1 赛题分析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williamhan</cp:lastModifiedBy>
  <cp:revision>1645</cp:revision>
  <dcterms:created xsi:type="dcterms:W3CDTF">2024-03-07T13:05:19Z</dcterms:created>
  <dcterms:modified xsi:type="dcterms:W3CDTF">2024-03-07T13:05:19Z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1033-6.5.2.8766</vt:lpwstr>
  </property>
  <property fmtid="{D5CDD505-2E9C-101B-9397-08002B2CF9AE}" pid="3" name="ICV">
    <vt:lpwstr>C2049CA3071E418080DB1924DED7BB77</vt:lpwstr>
  </property>
</Properties>
</file>